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661" r:id="rId3"/>
    <p:sldId id="654" r:id="rId4"/>
    <p:sldId id="612" r:id="rId5"/>
    <p:sldId id="617" r:id="rId6"/>
    <p:sldId id="548" r:id="rId7"/>
    <p:sldId id="563" r:id="rId8"/>
    <p:sldId id="662" r:id="rId9"/>
    <p:sldId id="663" r:id="rId10"/>
    <p:sldId id="667" r:id="rId11"/>
    <p:sldId id="664" r:id="rId12"/>
    <p:sldId id="668" r:id="rId13"/>
    <p:sldId id="670" r:id="rId14"/>
    <p:sldId id="669" r:id="rId15"/>
    <p:sldId id="276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90F44-28E2-4A93-A7AB-56A2578FEF04}" v="2" dt="2023-06-21T14:28:09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40" autoAdjust="0"/>
  </p:normalViewPr>
  <p:slideViewPr>
    <p:cSldViewPr>
      <p:cViewPr varScale="1">
        <p:scale>
          <a:sx n="104" d="100"/>
          <a:sy n="104" d="100"/>
        </p:scale>
        <p:origin x="7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n Vácha" userId="29fcd783-9623-4fb2-8405-b527f328ffdb" providerId="ADAL" clId="{13F90F44-28E2-4A93-A7AB-56A2578FEF04}"/>
    <pc:docChg chg="custSel addSld delSld modSld sldOrd">
      <pc:chgData name="Milan Vácha" userId="29fcd783-9623-4fb2-8405-b527f328ffdb" providerId="ADAL" clId="{13F90F44-28E2-4A93-A7AB-56A2578FEF04}" dt="2023-06-21T14:29:51.652" v="87"/>
      <pc:docMkLst>
        <pc:docMk/>
      </pc:docMkLst>
      <pc:sldChg chg="modSp mod">
        <pc:chgData name="Milan Vácha" userId="29fcd783-9623-4fb2-8405-b527f328ffdb" providerId="ADAL" clId="{13F90F44-28E2-4A93-A7AB-56A2578FEF04}" dt="2023-06-21T13:24:02.862" v="5" actId="1076"/>
        <pc:sldMkLst>
          <pc:docMk/>
          <pc:sldMk cId="0" sldId="257"/>
        </pc:sldMkLst>
        <pc:spChg chg="mod">
          <ac:chgData name="Milan Vácha" userId="29fcd783-9623-4fb2-8405-b527f328ffdb" providerId="ADAL" clId="{13F90F44-28E2-4A93-A7AB-56A2578FEF04}" dt="2023-06-21T13:23:51.418" v="4" actId="20577"/>
          <ac:spMkLst>
            <pc:docMk/>
            <pc:sldMk cId="0" sldId="257"/>
            <ac:spMk id="114" creationId="{00000000-0000-0000-0000-000000000000}"/>
          </ac:spMkLst>
        </pc:spChg>
        <pc:picChg chg="mod">
          <ac:chgData name="Milan Vácha" userId="29fcd783-9623-4fb2-8405-b527f328ffdb" providerId="ADAL" clId="{13F90F44-28E2-4A93-A7AB-56A2578FEF04}" dt="2023-06-21T13:24:02.862" v="5" actId="1076"/>
          <ac:picMkLst>
            <pc:docMk/>
            <pc:sldMk cId="0" sldId="257"/>
            <ac:picMk id="116" creationId="{00000000-0000-0000-0000-000000000000}"/>
          </ac:picMkLst>
        </pc:picChg>
      </pc:sldChg>
      <pc:sldChg chg="modSp add mod ord">
        <pc:chgData name="Milan Vácha" userId="29fcd783-9623-4fb2-8405-b527f328ffdb" providerId="ADAL" clId="{13F90F44-28E2-4A93-A7AB-56A2578FEF04}" dt="2023-06-21T14:29:51.652" v="87"/>
        <pc:sldMkLst>
          <pc:docMk/>
          <pc:sldMk cId="3807788783" sldId="617"/>
        </pc:sldMkLst>
        <pc:spChg chg="mod">
          <ac:chgData name="Milan Vácha" userId="29fcd783-9623-4fb2-8405-b527f328ffdb" providerId="ADAL" clId="{13F90F44-28E2-4A93-A7AB-56A2578FEF04}" dt="2023-06-21T14:29:14.195" v="84" actId="6549"/>
          <ac:spMkLst>
            <pc:docMk/>
            <pc:sldMk cId="3807788783" sldId="617"/>
            <ac:spMk id="11" creationId="{50F63C30-4A60-4D08-968C-A10EFF99B4FB}"/>
          </ac:spMkLst>
        </pc:spChg>
      </pc:sldChg>
      <pc:sldChg chg="modSp mod">
        <pc:chgData name="Milan Vácha" userId="29fcd783-9623-4fb2-8405-b527f328ffdb" providerId="ADAL" clId="{13F90F44-28E2-4A93-A7AB-56A2578FEF04}" dt="2023-06-21T13:24:49.083" v="15" actId="6549"/>
        <pc:sldMkLst>
          <pc:docMk/>
          <pc:sldMk cId="216971896" sldId="664"/>
        </pc:sldMkLst>
        <pc:spChg chg="mod">
          <ac:chgData name="Milan Vácha" userId="29fcd783-9623-4fb2-8405-b527f328ffdb" providerId="ADAL" clId="{13F90F44-28E2-4A93-A7AB-56A2578FEF04}" dt="2023-06-21T13:24:49.083" v="15" actId="6549"/>
          <ac:spMkLst>
            <pc:docMk/>
            <pc:sldMk cId="216971896" sldId="664"/>
            <ac:spMk id="2" creationId="{B9C4F611-7761-41D8-81ED-F065E27399C2}"/>
          </ac:spMkLst>
        </pc:spChg>
      </pc:sldChg>
      <pc:sldChg chg="delSp modSp mod">
        <pc:chgData name="Milan Vácha" userId="29fcd783-9623-4fb2-8405-b527f328ffdb" providerId="ADAL" clId="{13F90F44-28E2-4A93-A7AB-56A2578FEF04}" dt="2023-06-21T14:06:59.442" v="21" actId="1076"/>
        <pc:sldMkLst>
          <pc:docMk/>
          <pc:sldMk cId="959838303" sldId="668"/>
        </pc:sldMkLst>
        <pc:picChg chg="mod">
          <ac:chgData name="Milan Vácha" userId="29fcd783-9623-4fb2-8405-b527f328ffdb" providerId="ADAL" clId="{13F90F44-28E2-4A93-A7AB-56A2578FEF04}" dt="2023-06-21T14:06:59.442" v="21" actId="1076"/>
          <ac:picMkLst>
            <pc:docMk/>
            <pc:sldMk cId="959838303" sldId="668"/>
            <ac:picMk id="5" creationId="{F1D63CB2-44C3-096D-2A6E-71EE544330C3}"/>
          </ac:picMkLst>
        </pc:picChg>
        <pc:picChg chg="del">
          <ac:chgData name="Milan Vácha" userId="29fcd783-9623-4fb2-8405-b527f328ffdb" providerId="ADAL" clId="{13F90F44-28E2-4A93-A7AB-56A2578FEF04}" dt="2023-06-21T14:06:42.229" v="18" actId="478"/>
          <ac:picMkLst>
            <pc:docMk/>
            <pc:sldMk cId="959838303" sldId="668"/>
            <ac:picMk id="8" creationId="{D8C98D8C-3095-A500-6CF0-43BA8CF336DB}"/>
          </ac:picMkLst>
        </pc:picChg>
      </pc:sldChg>
      <pc:sldChg chg="delSp modSp add mod">
        <pc:chgData name="Milan Vácha" userId="29fcd783-9623-4fb2-8405-b527f328ffdb" providerId="ADAL" clId="{13F90F44-28E2-4A93-A7AB-56A2578FEF04}" dt="2023-06-21T14:07:33.313" v="27" actId="1076"/>
        <pc:sldMkLst>
          <pc:docMk/>
          <pc:sldMk cId="1512352509" sldId="669"/>
        </pc:sldMkLst>
        <pc:picChg chg="del">
          <ac:chgData name="Milan Vácha" userId="29fcd783-9623-4fb2-8405-b527f328ffdb" providerId="ADAL" clId="{13F90F44-28E2-4A93-A7AB-56A2578FEF04}" dt="2023-06-21T14:07:22.448" v="24" actId="478"/>
          <ac:picMkLst>
            <pc:docMk/>
            <pc:sldMk cId="1512352509" sldId="669"/>
            <ac:picMk id="5" creationId="{F1D63CB2-44C3-096D-2A6E-71EE544330C3}"/>
          </ac:picMkLst>
        </pc:picChg>
        <pc:picChg chg="mod">
          <ac:chgData name="Milan Vácha" userId="29fcd783-9623-4fb2-8405-b527f328ffdb" providerId="ADAL" clId="{13F90F44-28E2-4A93-A7AB-56A2578FEF04}" dt="2023-06-21T14:07:33.313" v="27" actId="1076"/>
          <ac:picMkLst>
            <pc:docMk/>
            <pc:sldMk cId="1512352509" sldId="669"/>
            <ac:picMk id="8" creationId="{D8C98D8C-3095-A500-6CF0-43BA8CF336DB}"/>
          </ac:picMkLst>
        </pc:picChg>
      </pc:sldChg>
      <pc:sldChg chg="addSp delSp modSp add mod">
        <pc:chgData name="Milan Vácha" userId="29fcd783-9623-4fb2-8405-b527f328ffdb" providerId="ADAL" clId="{13F90F44-28E2-4A93-A7AB-56A2578FEF04}" dt="2023-06-21T14:08:11.926" v="32" actId="1076"/>
        <pc:sldMkLst>
          <pc:docMk/>
          <pc:sldMk cId="4174368534" sldId="670"/>
        </pc:sldMkLst>
        <pc:picChg chg="del">
          <ac:chgData name="Milan Vácha" userId="29fcd783-9623-4fb2-8405-b527f328ffdb" providerId="ADAL" clId="{13F90F44-28E2-4A93-A7AB-56A2578FEF04}" dt="2023-06-21T14:07:14.256" v="22" actId="478"/>
          <ac:picMkLst>
            <pc:docMk/>
            <pc:sldMk cId="4174368534" sldId="670"/>
            <ac:picMk id="5" creationId="{F1D63CB2-44C3-096D-2A6E-71EE544330C3}"/>
          </ac:picMkLst>
        </pc:picChg>
        <pc:picChg chg="add mod">
          <ac:chgData name="Milan Vácha" userId="29fcd783-9623-4fb2-8405-b527f328ffdb" providerId="ADAL" clId="{13F90F44-28E2-4A93-A7AB-56A2578FEF04}" dt="2023-06-21T14:08:11.926" v="32" actId="1076"/>
          <ac:picMkLst>
            <pc:docMk/>
            <pc:sldMk cId="4174368534" sldId="670"/>
            <ac:picMk id="6" creationId="{0AE2CB1B-F587-71A5-62A4-31CA5C7256FD}"/>
          </ac:picMkLst>
        </pc:picChg>
        <pc:picChg chg="del">
          <ac:chgData name="Milan Vácha" userId="29fcd783-9623-4fb2-8405-b527f328ffdb" providerId="ADAL" clId="{13F90F44-28E2-4A93-A7AB-56A2578FEF04}" dt="2023-06-21T14:07:17.676" v="23" actId="478"/>
          <ac:picMkLst>
            <pc:docMk/>
            <pc:sldMk cId="4174368534" sldId="670"/>
            <ac:picMk id="8" creationId="{D8C98D8C-3095-A500-6CF0-43BA8CF336DB}"/>
          </ac:picMkLst>
        </pc:picChg>
      </pc:sldChg>
      <pc:sldChg chg="new del">
        <pc:chgData name="Milan Vácha" userId="29fcd783-9623-4fb2-8405-b527f328ffdb" providerId="ADAL" clId="{13F90F44-28E2-4A93-A7AB-56A2578FEF04}" dt="2023-06-21T14:29:22.377" v="85" actId="47"/>
        <pc:sldMkLst>
          <pc:docMk/>
          <pc:sldMk cId="2044768720" sldId="6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6F615-D29F-4132-A9F6-F83D62C3EF51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A8BCE-0F98-476A-BF01-E6CBF072982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47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3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6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6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7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charteo.com / Neutr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21.06.2023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21.06.2023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632FD-A97E-46F3-ADAC-576E5447719E}" type="datetimeFigureOut">
              <a:rPr lang="cs-CZ" smtClean="0"/>
              <a:pPr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444E7-5A29-43EA-B0FB-412ACD3320E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"/>
          <p:cNvGrpSpPr/>
          <p:nvPr/>
        </p:nvGrpSpPr>
        <p:grpSpPr>
          <a:xfrm>
            <a:off x="0" y="0"/>
            <a:ext cx="9144000" cy="3428999"/>
            <a:chOff x="0" y="0"/>
            <a:chExt cx="9144000" cy="3068614"/>
          </a:xfrm>
          <a:effectLst>
            <a:outerShdw blurRad="3810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Rechteck 111"/>
            <p:cNvSpPr/>
            <p:nvPr/>
          </p:nvSpPr>
          <p:spPr bwMode="auto">
            <a:xfrm>
              <a:off x="0" y="0"/>
              <a:ext cx="9144000" cy="3068614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0000"/>
                </a:gs>
              </a:gsLst>
              <a:lin ang="1890000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0" y="0"/>
              <a:ext cx="3857855" cy="3068614"/>
            </a:xfrm>
            <a:custGeom>
              <a:avLst/>
              <a:gdLst/>
              <a:ahLst/>
              <a:cxnLst>
                <a:cxn ang="0">
                  <a:pos x="1143" y="492"/>
                </a:cxn>
                <a:cxn ang="0">
                  <a:pos x="1122" y="0"/>
                </a:cxn>
                <a:cxn ang="0">
                  <a:pos x="0" y="0"/>
                </a:cxn>
                <a:cxn ang="0">
                  <a:pos x="0" y="1386"/>
                </a:cxn>
                <a:cxn ang="0">
                  <a:pos x="1728" y="1386"/>
                </a:cxn>
                <a:cxn ang="0">
                  <a:pos x="1143" y="492"/>
                </a:cxn>
              </a:cxnLst>
              <a:rect l="0" t="0" r="r" b="b"/>
              <a:pathLst>
                <a:path w="1728" h="1386">
                  <a:moveTo>
                    <a:pt x="1143" y="492"/>
                  </a:moveTo>
                  <a:cubicBezTo>
                    <a:pt x="1110" y="320"/>
                    <a:pt x="1105" y="152"/>
                    <a:pt x="1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6"/>
                    <a:pt x="0" y="1386"/>
                    <a:pt x="0" y="1386"/>
                  </a:cubicBezTo>
                  <a:cubicBezTo>
                    <a:pt x="1728" y="1386"/>
                    <a:pt x="1728" y="1386"/>
                    <a:pt x="1728" y="1386"/>
                  </a:cubicBezTo>
                  <a:cubicBezTo>
                    <a:pt x="1465" y="1278"/>
                    <a:pt x="1227" y="933"/>
                    <a:pt x="1143" y="4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646464"/>
                </a:gs>
              </a:gsLst>
              <a:lin ang="18900000" scaled="1"/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4" name="Titel 1"/>
          <p:cNvSpPr txBox="1">
            <a:spLocks/>
          </p:cNvSpPr>
          <p:nvPr/>
        </p:nvSpPr>
        <p:spPr>
          <a:xfrm>
            <a:off x="539552" y="4005064"/>
            <a:ext cx="7856218" cy="677108"/>
          </a:xfrm>
          <a:prstGeom prst="rect">
            <a:avLst/>
          </a:prstGeom>
        </p:spPr>
        <p:txBody>
          <a:bodyPr lIns="0" tIns="0" rIns="0" bIns="0"/>
          <a:lstStyle/>
          <a:p>
            <a:pPr marR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noProof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Zpráva místostarosty obce</a:t>
            </a:r>
            <a:endParaRPr lang="de-DE" sz="44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5" name="Untertitel 2"/>
          <p:cNvSpPr txBox="1">
            <a:spLocks/>
          </p:cNvSpPr>
          <p:nvPr/>
        </p:nvSpPr>
        <p:spPr>
          <a:xfrm>
            <a:off x="611560" y="5373216"/>
            <a:ext cx="7856218" cy="938296"/>
          </a:xfrm>
          <a:prstGeom prst="rect">
            <a:avLst/>
          </a:prstGeom>
        </p:spPr>
        <p:txBody>
          <a:bodyPr lIns="0" tIns="0" rIns="0" bIns="0"/>
          <a:lstStyle/>
          <a:p>
            <a:pPr marR="0" fontAlgn="auto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800" b="1" noProof="1"/>
              <a:t>červen 2023</a:t>
            </a:r>
            <a:endParaRPr lang="de-DE" sz="2800" b="1" noProof="1"/>
          </a:p>
        </p:txBody>
      </p:sp>
      <p:pic>
        <p:nvPicPr>
          <p:cNvPr id="116" name="Obrázek 115" descr="znak-ps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4481439"/>
            <a:ext cx="1792362" cy="1783554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Ke </a:t>
            </a:r>
            <a:r>
              <a:rPr lang="cs-CZ" b="1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Kukaláku</a:t>
            </a:r>
            <a:endParaRPr lang="cs-CZ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49C9A1C6-FCAC-98CB-DE32-B08C7C6C4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2060848"/>
            <a:ext cx="9144000" cy="35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4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Školka- fotovoltaika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 descr="Obsah obrázku venku, obloha, tráva, budova&#10;&#10;Popis byl vytvořen automaticky">
            <a:extLst>
              <a:ext uri="{FF2B5EF4-FFF2-40B4-BE49-F238E27FC236}">
                <a16:creationId xmlns:a16="http://schemas.microsoft.com/office/drawing/2014/main" id="{2B200C99-D736-5265-628B-970440482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8" y="1006349"/>
            <a:ext cx="8920704" cy="56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Obecní úřad –tepelná čerpadla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D63CB2-44C3-096D-2A6E-71EE54433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0147" y="1649421"/>
            <a:ext cx="595266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3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Obecní úřad –tepelná čerpadla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E2CB1B-F587-71A5-62A4-31CA5C725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72" y="854994"/>
            <a:ext cx="4502255" cy="60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68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Obecní úřad –tepelná čerpadla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8C98D8C-3095-A500-6CF0-43BA8CF33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4448" y="1629786"/>
            <a:ext cx="5975102" cy="44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znak-ps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404664"/>
            <a:ext cx="926844" cy="922289"/>
          </a:xfrm>
          <a:prstGeom prst="rect">
            <a:avLst/>
          </a:prstGeom>
          <a:effectLst/>
        </p:spPr>
      </p:pic>
      <p:sp>
        <p:nvSpPr>
          <p:cNvPr id="21" name="_h1"/>
          <p:cNvSpPr>
            <a:spLocks noGrp="1" noChangeArrowheads="1"/>
          </p:cNvSpPr>
          <p:nvPr>
            <p:ph type="title"/>
          </p:nvPr>
        </p:nvSpPr>
        <p:spPr bwMode="gray">
          <a:xfrm>
            <a:off x="323528" y="2564904"/>
            <a:ext cx="6552728" cy="616455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DĚKUJI ZA POZORNOST !</a:t>
            </a:r>
            <a:endParaRPr lang="de-DE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3" name="_h2"/>
          <p:cNvSpPr>
            <a:spLocks noGrp="1"/>
          </p:cNvSpPr>
          <p:nvPr>
            <p:ph type="body" sz="quarter" idx="13"/>
          </p:nvPr>
        </p:nvSpPr>
        <p:spPr bwMode="gray">
          <a:xfrm>
            <a:off x="539552" y="3933056"/>
            <a:ext cx="3528392" cy="336244"/>
          </a:xfrm>
        </p:spPr>
        <p:txBody>
          <a:bodyPr/>
          <a:lstStyle/>
          <a:p>
            <a:r>
              <a:rPr lang="cs-CZ" b="1" noProof="1"/>
              <a:t>Milan Vácha, místostarosta</a:t>
            </a:r>
            <a:endParaRPr lang="de-DE" b="1" noProof="1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 Třešňovce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899" y="908720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obloha, strom, venku, silnice&#10;&#10;Popis byl vytvořen automaticky">
            <a:extLst>
              <a:ext uri="{FF2B5EF4-FFF2-40B4-BE49-F238E27FC236}">
                <a16:creationId xmlns:a16="http://schemas.microsoft.com/office/drawing/2014/main" id="{36BF9A70-3FCF-3343-2039-6D9C3D1B3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7" y="907296"/>
            <a:ext cx="783636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Arcibiskupství - pozemky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899" y="908720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7338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70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Finské domky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13879B-1212-4852-ADAA-D541614A9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2" y="1024473"/>
            <a:ext cx="876247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>
          <a:xfrm>
            <a:off x="251520" y="238539"/>
            <a:ext cx="6552728" cy="616455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Řešená agenda</a:t>
            </a:r>
            <a:endParaRPr lang="de-DE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 bwMode="gray">
          <a:xfrm>
            <a:off x="323528" y="1052736"/>
            <a:ext cx="8496300" cy="336244"/>
          </a:xfrm>
        </p:spPr>
        <p:txBody>
          <a:bodyPr/>
          <a:lstStyle/>
          <a:p>
            <a:r>
              <a:rPr lang="cs-CZ" b="1" noProof="1"/>
              <a:t>Nový územní plán obce</a:t>
            </a:r>
            <a:endParaRPr lang="de-DE" b="1" noProof="1"/>
          </a:p>
        </p:txBody>
      </p:sp>
      <p:pic>
        <p:nvPicPr>
          <p:cNvPr id="8" name="Obrázek 7" descr="znak-ps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404664"/>
            <a:ext cx="926844" cy="922289"/>
          </a:xfrm>
          <a:prstGeom prst="rect">
            <a:avLst/>
          </a:prstGeom>
          <a:effectLst/>
        </p:spPr>
      </p:pic>
      <p:sp>
        <p:nvSpPr>
          <p:cNvPr id="3" name="AutoShape 2" descr="http://mail.centrum.cz/download.php?msg_id=000000007ad3009fbbb402d16a6b&amp;idx=7&amp;filename=silnice-Psary-047.jpg&amp;r=27.13922587120251"/>
          <p:cNvSpPr>
            <a:spLocks noChangeAspect="1" noChangeArrowheads="1"/>
          </p:cNvSpPr>
          <p:nvPr/>
        </p:nvSpPr>
        <p:spPr bwMode="auto">
          <a:xfrm>
            <a:off x="63500" y="-136525"/>
            <a:ext cx="23469600" cy="155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5" descr="http://mail.centrum.cz/download.php?msg_id=000000007ad3009fbbb402d16a6b&amp;idx=7&amp;filename=silnice-Psary-047.jpg&amp;r=96.89581605301882"/>
          <p:cNvSpPr>
            <a:spLocks noChangeAspect="1" noChangeArrowheads="1"/>
          </p:cNvSpPr>
          <p:nvPr/>
        </p:nvSpPr>
        <p:spPr bwMode="auto">
          <a:xfrm>
            <a:off x="63500" y="-136525"/>
            <a:ext cx="12887325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9" name="Gruppieren 13">
            <a:extLst>
              <a:ext uri="{FF2B5EF4-FFF2-40B4-BE49-F238E27FC236}">
                <a16:creationId xmlns:a16="http://schemas.microsoft.com/office/drawing/2014/main" id="{3A0C999B-7EBC-43F2-B903-A73EC79F0506}"/>
              </a:ext>
            </a:extLst>
          </p:cNvPr>
          <p:cNvGrpSpPr/>
          <p:nvPr/>
        </p:nvGrpSpPr>
        <p:grpSpPr bwMode="gray">
          <a:xfrm>
            <a:off x="323528" y="1933909"/>
            <a:ext cx="3888109" cy="3943363"/>
            <a:chOff x="323850" y="1555750"/>
            <a:chExt cx="4175125" cy="4393531"/>
          </a:xfrm>
        </p:grpSpPr>
        <p:sp>
          <p:nvSpPr>
            <p:cNvPr id="10" name="_color1">
              <a:extLst>
                <a:ext uri="{FF2B5EF4-FFF2-40B4-BE49-F238E27FC236}">
                  <a16:creationId xmlns:a16="http://schemas.microsoft.com/office/drawing/2014/main" id="{9C3FD8B6-C4DA-4A05-B457-7FCD5D5D68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3850" y="1555750"/>
              <a:ext cx="4175125" cy="360363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r>
                <a:rPr lang="cs-CZ" b="1" kern="0" noProof="1">
                  <a:solidFill>
                    <a:srgbClr val="FFFFFF"/>
                  </a:solidFill>
                  <a:cs typeface="Arial" charset="0"/>
                </a:rPr>
                <a:t>Nový územní plán</a:t>
              </a:r>
              <a:endParaRPr lang="de-DE" b="1" kern="0" noProof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50F63C30-4A60-4D08-968C-A10EFF99B4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3850" y="1916113"/>
              <a:ext cx="4175125" cy="4033168"/>
            </a:xfrm>
            <a:prstGeom prst="rect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marL="190500" indent="-190500">
                <a:spcAft>
                  <a:spcPts val="800"/>
                </a:spcAft>
                <a:buClr>
                  <a:srgbClr val="808080"/>
                </a:buClr>
                <a:buFont typeface="Wingdings" pitchFamily="2" charset="2"/>
                <a:buChar char="§"/>
                <a:defRPr/>
              </a:pPr>
              <a:r>
                <a:rPr lang="cs-CZ" b="1" dirty="0">
                  <a:solidFill>
                    <a:srgbClr val="000000"/>
                  </a:solidFill>
                  <a:cs typeface="Arial" charset="0"/>
                </a:rPr>
                <a:t>Zahájení 04/2015</a:t>
              </a:r>
            </a:p>
            <a:p>
              <a:pPr marL="190500" indent="-190500">
                <a:spcAft>
                  <a:spcPts val="800"/>
                </a:spcAft>
                <a:buClr>
                  <a:srgbClr val="808080"/>
                </a:buClr>
                <a:buFont typeface="Wingdings" pitchFamily="2" charset="2"/>
                <a:buChar char="§"/>
                <a:defRPr/>
              </a:pPr>
              <a:endParaRPr lang="cs-CZ" b="1" dirty="0">
                <a:solidFill>
                  <a:srgbClr val="000000"/>
                </a:solidFill>
                <a:cs typeface="Arial" charset="0"/>
              </a:endParaRPr>
            </a:p>
            <a:p>
              <a:pPr marL="190500" indent="-190500">
                <a:spcAft>
                  <a:spcPts val="800"/>
                </a:spcAft>
                <a:buClr>
                  <a:srgbClr val="808080"/>
                </a:buClr>
                <a:buFont typeface="Wingdings" pitchFamily="2" charset="2"/>
                <a:buChar char="§"/>
                <a:defRPr/>
              </a:pPr>
              <a:r>
                <a:rPr lang="cs-CZ" b="1" dirty="0">
                  <a:solidFill>
                    <a:srgbClr val="000000"/>
                  </a:solidFill>
                  <a:cs typeface="Arial" charset="0"/>
                </a:rPr>
                <a:t>Opakované veřejné projednání:</a:t>
              </a:r>
            </a:p>
            <a:p>
              <a:pPr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cs-CZ" b="1" dirty="0">
                  <a:solidFill>
                    <a:srgbClr val="000000"/>
                  </a:solidFill>
                  <a:cs typeface="Arial" charset="0"/>
                </a:rPr>
                <a:t>	</a:t>
              </a:r>
            </a:p>
            <a:p>
              <a:pPr algn="ctr"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cs-CZ" sz="2800" b="1" dirty="0">
                  <a:solidFill>
                    <a:srgbClr val="FF0000"/>
                  </a:solidFill>
                  <a:cs typeface="Arial" charset="0"/>
                </a:rPr>
                <a:t>5.9.2023 v 18:00 hod.</a:t>
              </a:r>
            </a:p>
            <a:p>
              <a:pPr marL="190500" indent="-190500">
                <a:spcAft>
                  <a:spcPts val="800"/>
                </a:spcAft>
                <a:buClr>
                  <a:srgbClr val="808080"/>
                </a:buClr>
                <a:buFont typeface="Wingdings" pitchFamily="2" charset="2"/>
                <a:buChar char="§"/>
                <a:defRPr/>
              </a:pPr>
              <a:endParaRPr lang="cs-CZ" noProof="1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9E69EB2F-D467-45AA-BF9D-3ECF7ADA0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33909"/>
            <a:ext cx="4589692" cy="39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87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>
          <a:xfrm>
            <a:off x="251520" y="238539"/>
            <a:ext cx="6552728" cy="616455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Řešená agenda</a:t>
            </a:r>
            <a:endParaRPr lang="de-DE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 bwMode="gray">
          <a:xfrm>
            <a:off x="323528" y="1052736"/>
            <a:ext cx="8496300" cy="336244"/>
          </a:xfrm>
        </p:spPr>
        <p:txBody>
          <a:bodyPr/>
          <a:lstStyle/>
          <a:p>
            <a:r>
              <a:rPr lang="cs-CZ" b="1" noProof="1"/>
              <a:t>Hasičská zbrojnice Dolní Jirčany</a:t>
            </a:r>
            <a:endParaRPr lang="de-DE" b="1" noProof="1"/>
          </a:p>
        </p:txBody>
      </p:sp>
      <p:pic>
        <p:nvPicPr>
          <p:cNvPr id="8" name="Obrázek 7" descr="znak-ps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404664"/>
            <a:ext cx="926844" cy="922289"/>
          </a:xfrm>
          <a:prstGeom prst="rect">
            <a:avLst/>
          </a:prstGeom>
          <a:effectLst/>
        </p:spPr>
      </p:pic>
      <p:sp>
        <p:nvSpPr>
          <p:cNvPr id="3" name="AutoShape 2" descr="http://mail.centrum.cz/download.php?msg_id=000000007ad3009fbbb402d16a6b&amp;idx=7&amp;filename=silnice-Psary-047.jpg&amp;r=27.13922587120251"/>
          <p:cNvSpPr>
            <a:spLocks noChangeAspect="1" noChangeArrowheads="1"/>
          </p:cNvSpPr>
          <p:nvPr/>
        </p:nvSpPr>
        <p:spPr bwMode="auto">
          <a:xfrm>
            <a:off x="63500" y="-136525"/>
            <a:ext cx="23469600" cy="155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5" descr="http://mail.centrum.cz/download.php?msg_id=000000007ad3009fbbb402d16a6b&amp;idx=7&amp;filename=silnice-Psary-047.jpg&amp;r=96.89581605301882"/>
          <p:cNvSpPr>
            <a:spLocks noChangeAspect="1" noChangeArrowheads="1"/>
          </p:cNvSpPr>
          <p:nvPr/>
        </p:nvSpPr>
        <p:spPr bwMode="auto">
          <a:xfrm>
            <a:off x="63500" y="-136525"/>
            <a:ext cx="12887325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3F55FB-50A0-4FF7-A17C-15ABAB4B7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4" y="1356677"/>
            <a:ext cx="7852893" cy="55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91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Na Vápence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1384"/>
            <a:ext cx="783636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75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Dlážděná Pod Skalou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elektronika&#10;&#10;Popis byl vytvořen automaticky">
            <a:extLst>
              <a:ext uri="{FF2B5EF4-FFF2-40B4-BE49-F238E27FC236}">
                <a16:creationId xmlns:a16="http://schemas.microsoft.com/office/drawing/2014/main" id="{5FB5B4E4-4EDE-EC71-DFF6-6D4CE76A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8" y="1012707"/>
            <a:ext cx="8220544" cy="58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63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611-7761-41D8-81ED-F065E27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Sportovní – odvod </a:t>
            </a:r>
            <a:r>
              <a:rPr lang="cs-CZ" b="1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deštové</a:t>
            </a:r>
            <a:r>
              <a:rPr lang="cs-CZ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vody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4AFE30-3DDC-49F3-867C-BE3281CC2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328" y="1340768"/>
            <a:ext cx="8496300" cy="3362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27B3AB9C-5E13-EBAB-13CD-62C5A188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8" y="932405"/>
            <a:ext cx="7073403" cy="56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562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6257</TotalTime>
  <Words>83</Words>
  <Application>Microsoft Office PowerPoint</Application>
  <PresentationFormat>Předvádění na obrazovce (4:3)</PresentationFormat>
  <Paragraphs>32</Paragraphs>
  <Slides>15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Motiv sady Office</vt:lpstr>
      <vt:lpstr>Prezentace aplikace PowerPoint</vt:lpstr>
      <vt:lpstr>V Třešňovce</vt:lpstr>
      <vt:lpstr>Arcibiskupství - pozemky</vt:lpstr>
      <vt:lpstr>Finské domky</vt:lpstr>
      <vt:lpstr>Řešená agenda</vt:lpstr>
      <vt:lpstr>Řešená agenda</vt:lpstr>
      <vt:lpstr>Na Vápence</vt:lpstr>
      <vt:lpstr>Dlážděná Pod Skalou</vt:lpstr>
      <vt:lpstr>Sportovní – odvod deštové vody</vt:lpstr>
      <vt:lpstr>Ke Kukaláku</vt:lpstr>
      <vt:lpstr>Školka- fotovoltaika</vt:lpstr>
      <vt:lpstr>Obecní úřad –tepelná čerpadla</vt:lpstr>
      <vt:lpstr>Obecní úřad –tepelná čerpadla</vt:lpstr>
      <vt:lpstr>Obecní úřad –tepelná čerpadla</vt:lpstr>
      <vt:lpstr>DĚKUJI ZA POZORNOST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katerina.vachova</dc:creator>
  <cp:lastModifiedBy>Milan Vácha</cp:lastModifiedBy>
  <cp:revision>400</cp:revision>
  <dcterms:created xsi:type="dcterms:W3CDTF">2012-02-05T14:30:08Z</dcterms:created>
  <dcterms:modified xsi:type="dcterms:W3CDTF">2023-06-21T14:30:00Z</dcterms:modified>
</cp:coreProperties>
</file>